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8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22D"/>
    <a:srgbClr val="BABE24"/>
    <a:srgbClr val="AEB121"/>
    <a:srgbClr val="CCD426"/>
    <a:srgbClr val="D1D529"/>
    <a:srgbClr val="BFC523"/>
    <a:srgbClr val="D3DE35"/>
    <a:srgbClr val="D99600"/>
    <a:srgbClr val="FFAF2C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7646" autoAdjust="0"/>
  </p:normalViewPr>
  <p:slideViewPr>
    <p:cSldViewPr snapToGrid="0">
      <p:cViewPr>
        <p:scale>
          <a:sx n="150" d="100"/>
          <a:sy n="150" d="100"/>
        </p:scale>
        <p:origin x="684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2394</TotalTime>
  <Words>512</Words>
  <Application>Microsoft Office PowerPoint</Application>
  <PresentationFormat>Custom</PresentationFormat>
  <Paragraphs>172</Paragraphs>
  <Slides>26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7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Earth's Mightiest</vt:lpstr>
      <vt:lpstr>IndustryW00-Demi</vt:lpstr>
      <vt:lpstr>Intel Clear Light</vt:lpstr>
      <vt:lpstr>Inter SemiBold</vt:lpstr>
      <vt:lpstr>Lilita One</vt:lpstr>
      <vt:lpstr>MarkPro</vt:lpstr>
      <vt:lpstr>MarkPro-Bold</vt:lpstr>
      <vt:lpstr>Nutmeg Black Italic</vt:lpstr>
      <vt:lpstr>Nutmeg Regular</vt:lpstr>
      <vt:lpstr>Segoe Pro Cond</vt:lpstr>
      <vt:lpstr>Segoe UI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258</cp:revision>
  <dcterms:created xsi:type="dcterms:W3CDTF">2020-08-03T14:18:30Z</dcterms:created>
  <dcterms:modified xsi:type="dcterms:W3CDTF">2022-12-05T14:31:11Z</dcterms:modified>
</cp:coreProperties>
</file>